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77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11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09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2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83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077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691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80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7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31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58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908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5460A-ADA2-4A8C-8705-C094A0BD09CD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A37BC-C1CE-4B27-B5DF-B4DD42C9E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42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3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2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4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8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15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6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0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0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8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5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1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4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9</cp:revision>
  <dcterms:created xsi:type="dcterms:W3CDTF">2019-02-27T16:11:42Z</dcterms:created>
  <dcterms:modified xsi:type="dcterms:W3CDTF">2019-02-27T17:06:42Z</dcterms:modified>
</cp:coreProperties>
</file>